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13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4/19/18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4/19/18</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4/19/18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4/19/18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4/19/18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4/19/18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4/19/18</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4/19/18</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 Scavenger Hunt</a:t>
            </a:r>
            <a:endParaRPr lang="en-US" dirty="0"/>
          </a:p>
        </p:txBody>
      </p:sp>
    </p:spTree>
    <p:extLst>
      <p:ext uri="{BB962C8B-B14F-4D97-AF65-F5344CB8AC3E}">
        <p14:creationId xmlns:p14="http://schemas.microsoft.com/office/powerpoint/2010/main" val="1813318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855" y="262308"/>
            <a:ext cx="2581509" cy="6001642"/>
          </a:xfrm>
          <a:prstGeom prst="rect">
            <a:avLst/>
          </a:prstGeom>
          <a:noFill/>
        </p:spPr>
        <p:txBody>
          <a:bodyPr wrap="square" rtlCol="0">
            <a:spAutoFit/>
          </a:bodyPr>
          <a:lstStyle/>
          <a:p>
            <a:r>
              <a:rPr lang="en-US" sz="2400" dirty="0" smtClean="0"/>
              <a:t>9. </a:t>
            </a:r>
            <a:r>
              <a:rPr lang="en-US" sz="2400" dirty="0" smtClean="0"/>
              <a:t>Draw a line on the ground. That line is your starting point.  See how far you can jump from your starting point.  Measure and Record the distance.  Jump from that starting point and measure 10 times.  Create a line plot with your data.</a:t>
            </a:r>
            <a:endParaRPr lang="en-US" sz="2400" dirty="0"/>
          </a:p>
        </p:txBody>
      </p:sp>
      <p:sp>
        <p:nvSpPr>
          <p:cNvPr id="3" name="Left-Right Arrow 2"/>
          <p:cNvSpPr/>
          <p:nvPr/>
        </p:nvSpPr>
        <p:spPr>
          <a:xfrm>
            <a:off x="2889796" y="5338679"/>
            <a:ext cx="5973972" cy="155496"/>
          </a:xfrm>
          <a:prstGeom prst="lef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8717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489" y="276114"/>
            <a:ext cx="2581509" cy="5632310"/>
          </a:xfrm>
          <a:prstGeom prst="rect">
            <a:avLst/>
          </a:prstGeom>
          <a:noFill/>
        </p:spPr>
        <p:txBody>
          <a:bodyPr wrap="square" rtlCol="0">
            <a:spAutoFit/>
          </a:bodyPr>
          <a:lstStyle/>
          <a:p>
            <a:r>
              <a:rPr lang="en-US" sz="2400" dirty="0" smtClean="0"/>
              <a:t>1. Use sidewalk chalk and a ruler to draw </a:t>
            </a:r>
            <a:r>
              <a:rPr lang="en-US" sz="2400" dirty="0" smtClean="0"/>
              <a:t>2 rectangles.  Find the area and perimeter of both rectangles. Write the </a:t>
            </a:r>
            <a:r>
              <a:rPr lang="en-US" sz="2400" dirty="0" smtClean="0"/>
              <a:t>measurements of each shape. </a:t>
            </a:r>
            <a:r>
              <a:rPr lang="en-US" sz="2400" dirty="0" smtClean="0"/>
              <a:t>Take </a:t>
            </a:r>
            <a:r>
              <a:rPr lang="en-US" sz="2400" dirty="0" smtClean="0"/>
              <a:t>a picture of the </a:t>
            </a:r>
            <a:r>
              <a:rPr lang="en-US" sz="2400" dirty="0" smtClean="0"/>
              <a:t>shapes </a:t>
            </a:r>
            <a:r>
              <a:rPr lang="en-US" sz="2400" dirty="0" smtClean="0"/>
              <a:t>you drew and attach it here. Include your math.</a:t>
            </a:r>
            <a:endParaRPr lang="en-US" sz="2400" dirty="0"/>
          </a:p>
        </p:txBody>
      </p:sp>
    </p:spTree>
    <p:extLst>
      <p:ext uri="{BB962C8B-B14F-4D97-AF65-F5344CB8AC3E}">
        <p14:creationId xmlns:p14="http://schemas.microsoft.com/office/powerpoint/2010/main" val="316648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77850" y="276114"/>
            <a:ext cx="2581509" cy="4893647"/>
          </a:xfrm>
          <a:prstGeom prst="rect">
            <a:avLst/>
          </a:prstGeom>
          <a:noFill/>
        </p:spPr>
        <p:txBody>
          <a:bodyPr wrap="square" rtlCol="0">
            <a:spAutoFit/>
          </a:bodyPr>
          <a:lstStyle/>
          <a:p>
            <a:r>
              <a:rPr lang="en-US" sz="2400" dirty="0" smtClean="0"/>
              <a:t>2. If </a:t>
            </a:r>
            <a:r>
              <a:rPr lang="en-US" sz="2400" dirty="0" smtClean="0"/>
              <a:t>3 pieces of playground </a:t>
            </a:r>
            <a:r>
              <a:rPr lang="en-US" sz="2400" dirty="0" smtClean="0"/>
              <a:t>equipment </a:t>
            </a:r>
            <a:r>
              <a:rPr lang="en-US" sz="2400" dirty="0" smtClean="0"/>
              <a:t>were stacked </a:t>
            </a:r>
            <a:r>
              <a:rPr lang="en-US" sz="2400" dirty="0" smtClean="0"/>
              <a:t>on top of each other, how tall would the stack be? Take at least 2 pictures of your group measuring.  Also include your math and your answer.</a:t>
            </a:r>
            <a:endParaRPr lang="en-US" sz="2400" dirty="0"/>
          </a:p>
        </p:txBody>
      </p:sp>
    </p:spTree>
    <p:extLst>
      <p:ext uri="{BB962C8B-B14F-4D97-AF65-F5344CB8AC3E}">
        <p14:creationId xmlns:p14="http://schemas.microsoft.com/office/powerpoint/2010/main" val="1450513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489" y="276114"/>
            <a:ext cx="2581509" cy="5262979"/>
          </a:xfrm>
          <a:prstGeom prst="rect">
            <a:avLst/>
          </a:prstGeom>
          <a:noFill/>
        </p:spPr>
        <p:txBody>
          <a:bodyPr wrap="square" rtlCol="0">
            <a:spAutoFit/>
          </a:bodyPr>
          <a:lstStyle/>
          <a:p>
            <a:r>
              <a:rPr lang="en-US" sz="2400" dirty="0" smtClean="0"/>
              <a:t>3. Use a timer to see how many times you can jump rope in </a:t>
            </a:r>
            <a:r>
              <a:rPr lang="en-US" sz="2400" dirty="0" smtClean="0"/>
              <a:t>30</a:t>
            </a:r>
            <a:r>
              <a:rPr lang="en-US" sz="2400" dirty="0" smtClean="0"/>
              <a:t> seconds.  </a:t>
            </a:r>
            <a:r>
              <a:rPr lang="en-US" sz="2400" dirty="0" smtClean="0"/>
              <a:t>If you kept jumping at the same rate, how many times would you jump rope in one year?  Take a video of you jump roping.  Include your math.</a:t>
            </a:r>
            <a:endParaRPr lang="en-US" sz="2400" dirty="0"/>
          </a:p>
        </p:txBody>
      </p:sp>
    </p:spTree>
    <p:extLst>
      <p:ext uri="{BB962C8B-B14F-4D97-AF65-F5344CB8AC3E}">
        <p14:creationId xmlns:p14="http://schemas.microsoft.com/office/powerpoint/2010/main" val="1420755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33070" y="262308"/>
            <a:ext cx="2581509" cy="3046988"/>
          </a:xfrm>
          <a:prstGeom prst="rect">
            <a:avLst/>
          </a:prstGeom>
          <a:noFill/>
        </p:spPr>
        <p:txBody>
          <a:bodyPr wrap="square" rtlCol="0">
            <a:spAutoFit/>
          </a:bodyPr>
          <a:lstStyle/>
          <a:p>
            <a:r>
              <a:rPr lang="en-US" sz="2400" dirty="0" smtClean="0"/>
              <a:t>4. Find the volume of the mulch area.  Include at least 2 pictures of you measuring.  Include your math.</a:t>
            </a:r>
            <a:endParaRPr lang="en-US" sz="2400" dirty="0"/>
          </a:p>
        </p:txBody>
      </p:sp>
    </p:spTree>
    <p:extLst>
      <p:ext uri="{BB962C8B-B14F-4D97-AF65-F5344CB8AC3E}">
        <p14:creationId xmlns:p14="http://schemas.microsoft.com/office/powerpoint/2010/main" val="273133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269" y="208899"/>
            <a:ext cx="2581509" cy="6370974"/>
          </a:xfrm>
          <a:prstGeom prst="rect">
            <a:avLst/>
          </a:prstGeom>
          <a:noFill/>
        </p:spPr>
        <p:txBody>
          <a:bodyPr wrap="square" rtlCol="0">
            <a:spAutoFit/>
          </a:bodyPr>
          <a:lstStyle/>
          <a:p>
            <a:r>
              <a:rPr lang="en-US" sz="2400" dirty="0" smtClean="0"/>
              <a:t>5. </a:t>
            </a:r>
            <a:r>
              <a:rPr lang="en-US" sz="2400" dirty="0"/>
              <a:t>Each line in the parking lot cost $</a:t>
            </a:r>
            <a:r>
              <a:rPr lang="en-US" sz="2400" dirty="0" smtClean="0"/>
              <a:t>7.86</a:t>
            </a:r>
            <a:r>
              <a:rPr lang="en-US" sz="2400" dirty="0"/>
              <a:t>.  How much would it cost to paint all of the lines? How much money would the school need to paint the lines of 4 parking lots of the same size</a:t>
            </a:r>
            <a:r>
              <a:rPr lang="en-US" sz="2400" dirty="0" smtClean="0"/>
              <a:t>? Include your math here and at least 1 picture of your group solving the problem.</a:t>
            </a:r>
            <a:endParaRPr lang="en-US" sz="2400" dirty="0">
              <a:solidFill>
                <a:srgbClr val="FF0000"/>
              </a:solidFill>
            </a:endParaRPr>
          </a:p>
        </p:txBody>
      </p:sp>
    </p:spTree>
    <p:extLst>
      <p:ext uri="{BB962C8B-B14F-4D97-AF65-F5344CB8AC3E}">
        <p14:creationId xmlns:p14="http://schemas.microsoft.com/office/powerpoint/2010/main" val="2857939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8826" y="372754"/>
            <a:ext cx="2581509" cy="5262979"/>
          </a:xfrm>
          <a:prstGeom prst="rect">
            <a:avLst/>
          </a:prstGeom>
          <a:noFill/>
        </p:spPr>
        <p:txBody>
          <a:bodyPr wrap="square" rtlCol="0">
            <a:spAutoFit/>
          </a:bodyPr>
          <a:lstStyle/>
          <a:p>
            <a:r>
              <a:rPr lang="en-US" sz="2400" dirty="0" smtClean="0"/>
              <a:t>6. Measure the distance around the playground.  How many times would you need to walk around the playground to walk one mile?  Take at least 2 pictures of you measuring the playground.  Include your math </a:t>
            </a:r>
            <a:endParaRPr lang="en-US" sz="2400" dirty="0"/>
          </a:p>
        </p:txBody>
      </p:sp>
    </p:spTree>
    <p:extLst>
      <p:ext uri="{BB962C8B-B14F-4D97-AF65-F5344CB8AC3E}">
        <p14:creationId xmlns:p14="http://schemas.microsoft.com/office/powerpoint/2010/main" val="601497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440" y="276114"/>
            <a:ext cx="2581509" cy="3416320"/>
          </a:xfrm>
          <a:prstGeom prst="rect">
            <a:avLst/>
          </a:prstGeom>
          <a:noFill/>
        </p:spPr>
        <p:txBody>
          <a:bodyPr wrap="square" rtlCol="0">
            <a:spAutoFit/>
          </a:bodyPr>
          <a:lstStyle/>
          <a:p>
            <a:r>
              <a:rPr lang="en-US" sz="2400" dirty="0" smtClean="0"/>
              <a:t>7. Use a protractor to find and measure </a:t>
            </a:r>
            <a:r>
              <a:rPr lang="en-US" sz="2400" dirty="0" smtClean="0"/>
              <a:t>4 </a:t>
            </a:r>
            <a:r>
              <a:rPr lang="en-US" sz="2400" dirty="0" smtClean="0"/>
              <a:t>angles.  Take a picture of each angle you found and label it with the angel measurement. </a:t>
            </a:r>
            <a:endParaRPr lang="en-US" sz="2400" dirty="0"/>
          </a:p>
        </p:txBody>
      </p:sp>
    </p:spTree>
    <p:extLst>
      <p:ext uri="{BB962C8B-B14F-4D97-AF65-F5344CB8AC3E}">
        <p14:creationId xmlns:p14="http://schemas.microsoft.com/office/powerpoint/2010/main" val="123342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0777" y="262308"/>
            <a:ext cx="2581509" cy="6001642"/>
          </a:xfrm>
          <a:prstGeom prst="rect">
            <a:avLst/>
          </a:prstGeom>
          <a:noFill/>
        </p:spPr>
        <p:txBody>
          <a:bodyPr wrap="square" rtlCol="0">
            <a:spAutoFit/>
          </a:bodyPr>
          <a:lstStyle/>
          <a:p>
            <a:r>
              <a:rPr lang="en-US" sz="2400" dirty="0" smtClean="0"/>
              <a:t>8.  Find the age of all the trees on the school yard by measuring their diameter (measure around the tree trunk, then divide by 3.14).  What is the difference in age between the oldest and youngest tree? Take at least 2 pictures.  Include your math.</a:t>
            </a:r>
            <a:endParaRPr lang="en-US" sz="2400" dirty="0"/>
          </a:p>
        </p:txBody>
      </p:sp>
    </p:spTree>
    <p:extLst>
      <p:ext uri="{BB962C8B-B14F-4D97-AF65-F5344CB8AC3E}">
        <p14:creationId xmlns:p14="http://schemas.microsoft.com/office/powerpoint/2010/main" val="339726281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25342</TotalTime>
  <Words>394</Words>
  <Application>Microsoft Macintosh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Habitat</vt:lpstr>
      <vt:lpstr>Math Scavenger Hunt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Scavenger Hunt</dc:title>
  <dc:creator>Elizabeth </dc:creator>
  <cp:lastModifiedBy>Elizabeth </cp:lastModifiedBy>
  <cp:revision>13</cp:revision>
  <dcterms:created xsi:type="dcterms:W3CDTF">2017-04-25T18:03:52Z</dcterms:created>
  <dcterms:modified xsi:type="dcterms:W3CDTF">2018-05-02T14:31:00Z</dcterms:modified>
</cp:coreProperties>
</file>